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3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74" y="-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2019/2/3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2019/2/3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2019/2/3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../JDS7/JDS7.pptx#3. PowerPoint &#28436;&#31034;&#25991;&#31295;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91880" y="853825"/>
            <a:ext cx="1368152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BarChart</a:t>
            </a:r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5436096" y="3356992"/>
            <a:ext cx="1512168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Sort</a:t>
            </a:r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5420116" y="2204864"/>
            <a:ext cx="2896300" cy="5400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sort array </a:t>
            </a:r>
            <a:r>
              <a:rPr lang="zh-CN" altLang="en-US" dirty="0" smtClean="0"/>
              <a:t>作为参数传递给</a:t>
            </a:r>
            <a:endParaRPr lang="en-US" altLang="zh-CN" dirty="0" smtClean="0"/>
          </a:p>
          <a:p>
            <a:pPr algn="ctr"/>
            <a:r>
              <a:rPr lang="en-US" altLang="zh-CN" dirty="0" err="1" smtClean="0"/>
              <a:t>BarChart</a:t>
            </a:r>
            <a:r>
              <a:rPr lang="en-US" altLang="zh-CN" dirty="0" smtClean="0"/>
              <a:t> draw</a:t>
            </a:r>
            <a:endParaRPr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2267744" y="980728"/>
            <a:ext cx="864096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总管</a:t>
            </a:r>
            <a:endParaRPr lang="zh-CN" altLang="en-US" dirty="0"/>
          </a:p>
        </p:txBody>
      </p:sp>
      <p:sp>
        <p:nvSpPr>
          <p:cNvPr id="13" name="圆角矩形 12"/>
          <p:cNvSpPr/>
          <p:nvPr/>
        </p:nvSpPr>
        <p:spPr>
          <a:xfrm>
            <a:off x="5273259" y="4221088"/>
            <a:ext cx="1837842" cy="4008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持有对方引用</a:t>
            </a:r>
            <a:endParaRPr lang="zh-CN" altLang="en-US" dirty="0"/>
          </a:p>
        </p:txBody>
      </p:sp>
      <p:cxnSp>
        <p:nvCxnSpPr>
          <p:cNvPr id="15" name="直接箭头连接符 14"/>
          <p:cNvCxnSpPr>
            <a:stCxn id="5" idx="1"/>
          </p:cNvCxnSpPr>
          <p:nvPr/>
        </p:nvCxnSpPr>
        <p:spPr>
          <a:xfrm flipH="1" flipV="1">
            <a:off x="4427984" y="1772816"/>
            <a:ext cx="1229564" cy="167908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971600" y="4941168"/>
            <a:ext cx="3312368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类似 </a:t>
            </a:r>
            <a:r>
              <a:rPr lang="en-US" altLang="zh-CN" dirty="0" smtClean="0"/>
              <a:t>Manager</a:t>
            </a:r>
            <a:endParaRPr lang="en-US" altLang="zh-CN" dirty="0"/>
          </a:p>
          <a:p>
            <a:pPr algn="ctr"/>
            <a:r>
              <a:rPr lang="zh-CN" altLang="en-US" dirty="0" smtClean="0"/>
              <a:t>更像 </a:t>
            </a:r>
            <a:r>
              <a:rPr lang="en-US" altLang="zh-CN" dirty="0" smtClean="0"/>
              <a:t>client </a:t>
            </a:r>
            <a:r>
              <a:rPr lang="en-US" altLang="zh-CN" dirty="0" smtClean="0">
                <a:sym typeface="Wingdings" pitchFamily="2" charset="2"/>
              </a:rPr>
              <a:t> server (</a:t>
            </a:r>
            <a:r>
              <a:rPr lang="zh-CN" altLang="en-US" dirty="0" smtClean="0">
                <a:sym typeface="Wingdings" pitchFamily="2" charset="2"/>
              </a:rPr>
              <a:t>数据处理</a:t>
            </a:r>
            <a:r>
              <a:rPr lang="en-US" altLang="zh-CN" dirty="0" smtClean="0">
                <a:sym typeface="Wingdings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989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539552" y="404664"/>
            <a:ext cx="2376264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MergeSort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419872" y="476672"/>
            <a:ext cx="2592288" cy="360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递归层次图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764" y="936306"/>
            <a:ext cx="3384376" cy="5590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1621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539552" y="404664"/>
            <a:ext cx="2376264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MergeSort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419872" y="476672"/>
            <a:ext cx="2592288" cy="360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依赖树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04864"/>
            <a:ext cx="8610181" cy="2904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1621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539552" y="404664"/>
            <a:ext cx="2376264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MergeSort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419872" y="476672"/>
            <a:ext cx="2592288" cy="360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轨迹图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151" y="1097709"/>
            <a:ext cx="4739729" cy="552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8503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539552" y="404664"/>
            <a:ext cx="2376264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MergeSort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419872" y="476672"/>
            <a:ext cx="2592288" cy="360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自下而上 轨迹图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8" y="1124744"/>
            <a:ext cx="5572125" cy="5447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7600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539552" y="404664"/>
            <a:ext cx="2376264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MergeSort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419872" y="476672"/>
            <a:ext cx="2592288" cy="360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自下而上 </a:t>
            </a:r>
            <a:r>
              <a:rPr lang="en-US" altLang="zh-CN" dirty="0" smtClean="0"/>
              <a:t>merge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0768"/>
            <a:ext cx="8559801" cy="5015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7600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7600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539552" y="404664"/>
            <a:ext cx="2376264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QuickSort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419872" y="476672"/>
            <a:ext cx="2592288" cy="360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快</a:t>
            </a:r>
            <a:r>
              <a:rPr lang="zh-CN" altLang="en-US" dirty="0" smtClean="0"/>
              <a:t>排思路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00808"/>
            <a:ext cx="8754827" cy="3633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6588224" y="844419"/>
            <a:ext cx="187220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a[start]</a:t>
            </a:r>
            <a:r>
              <a:rPr lang="zh-CN" altLang="en-US" dirty="0" smtClean="0"/>
              <a:t>作为</a:t>
            </a:r>
            <a:r>
              <a:rPr lang="en-US" altLang="zh-CN" dirty="0" smtClean="0"/>
              <a:t>pivot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7600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539552" y="404664"/>
            <a:ext cx="2376264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QuickSort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419872" y="476672"/>
            <a:ext cx="2592288" cy="360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具体</a:t>
            </a:r>
            <a:r>
              <a:rPr lang="zh-CN" altLang="en-US" dirty="0" smtClean="0">
                <a:solidFill>
                  <a:srgbClr val="FFFF00"/>
                </a:solidFill>
              </a:rPr>
              <a:t>递归</a:t>
            </a:r>
            <a:r>
              <a:rPr lang="zh-CN" altLang="en-US" dirty="0" smtClean="0"/>
              <a:t>流程</a:t>
            </a:r>
            <a:endParaRPr lang="zh-CN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68423"/>
            <a:ext cx="8777892" cy="4940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6588224" y="844419"/>
            <a:ext cx="187220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a[j] </a:t>
            </a:r>
            <a:r>
              <a:rPr lang="zh-CN" altLang="en-US" dirty="0" smtClean="0"/>
              <a:t>作为 </a:t>
            </a:r>
            <a:r>
              <a:rPr lang="en-US" altLang="zh-CN" dirty="0" smtClean="0"/>
              <a:t>pivot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7600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539552" y="404664"/>
            <a:ext cx="2376264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QuickSort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412776"/>
            <a:ext cx="6378649" cy="4706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3419872" y="476672"/>
            <a:ext cx="2592288" cy="360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partition </a:t>
            </a:r>
            <a:r>
              <a:rPr lang="zh-CN" altLang="en-US" dirty="0" smtClean="0"/>
              <a:t>思路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7600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539552" y="404664"/>
            <a:ext cx="2376264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QuickSort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419872" y="476672"/>
            <a:ext cx="2592288" cy="360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partition </a:t>
            </a:r>
            <a:r>
              <a:rPr lang="zh-CN" altLang="en-US" dirty="0" smtClean="0"/>
              <a:t>具体过程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56067"/>
            <a:ext cx="8344823" cy="4959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6588224" y="844419"/>
            <a:ext cx="187220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K </a:t>
            </a:r>
            <a:r>
              <a:rPr lang="zh-CN" altLang="en-US" dirty="0" smtClean="0"/>
              <a:t>作为 </a:t>
            </a:r>
            <a:r>
              <a:rPr lang="en-US" altLang="zh-CN" dirty="0" smtClean="0"/>
              <a:t>pivot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7600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539552" y="404664"/>
            <a:ext cx="2376264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SelectionSort</a:t>
            </a:r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1043608" y="2636912"/>
            <a:ext cx="4536504" cy="2633336"/>
          </a:xfrm>
          <a:prstGeom prst="line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23528" y="2636912"/>
            <a:ext cx="0" cy="2520280"/>
          </a:xfrm>
          <a:prstGeom prst="line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键盘小哥\Pictures\java_pic_tmp\SelectionSort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81128"/>
            <a:ext cx="10188624" cy="195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键盘小哥\Pictures\java_pic_tmp\SelectionSor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78" y="1412776"/>
            <a:ext cx="8855075" cy="353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接箭头连接符 8"/>
          <p:cNvCxnSpPr/>
          <p:nvPr/>
        </p:nvCxnSpPr>
        <p:spPr>
          <a:xfrm>
            <a:off x="1259632" y="2348880"/>
            <a:ext cx="5760640" cy="35283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169978" y="2492896"/>
            <a:ext cx="76775" cy="316835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50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539552" y="404664"/>
            <a:ext cx="2376264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QuickSort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419872" y="476672"/>
            <a:ext cx="3096344" cy="360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median3 </a:t>
            </a:r>
            <a:r>
              <a:rPr lang="zh-CN" altLang="en-US" dirty="0" smtClean="0"/>
              <a:t>具体过程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836712"/>
            <a:ext cx="5524500" cy="5962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7600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652" y="1340768"/>
            <a:ext cx="6406631" cy="4210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圆角矩形 2"/>
          <p:cNvSpPr/>
          <p:nvPr/>
        </p:nvSpPr>
        <p:spPr>
          <a:xfrm>
            <a:off x="539552" y="404664"/>
            <a:ext cx="2376264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QuickSort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419872" y="476672"/>
            <a:ext cx="3096344" cy="360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三向切分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4410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891073"/>
            <a:ext cx="6940252" cy="579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圆角矩形 2"/>
          <p:cNvSpPr/>
          <p:nvPr/>
        </p:nvSpPr>
        <p:spPr>
          <a:xfrm>
            <a:off x="539552" y="404664"/>
            <a:ext cx="2376264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QuickSort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419872" y="476672"/>
            <a:ext cx="3096344" cy="360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三向切分轨迹图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07504" y="6369158"/>
            <a:ext cx="194421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i &gt; </a:t>
            </a:r>
            <a:r>
              <a:rPr lang="en-US" altLang="zh-CN" dirty="0" err="1" smtClean="0"/>
              <a:t>gt</a:t>
            </a:r>
            <a:r>
              <a:rPr lang="en-US" altLang="zh-CN" dirty="0" smtClean="0"/>
              <a:t> break;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4410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539552" y="404664"/>
            <a:ext cx="2376264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QuickSort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419872" y="476672"/>
            <a:ext cx="3096344" cy="360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三向切分</a:t>
            </a:r>
            <a:r>
              <a:rPr lang="zh-CN" altLang="en-US" dirty="0"/>
              <a:t>条状</a:t>
            </a:r>
            <a:r>
              <a:rPr lang="zh-CN" altLang="en-US" dirty="0" smtClean="0"/>
              <a:t>图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33669"/>
            <a:ext cx="8395567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4410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44107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539552" y="404664"/>
            <a:ext cx="2376264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Heap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419872" y="476672"/>
            <a:ext cx="3096344" cy="360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swim &amp; sink</a:t>
            </a:r>
            <a:endParaRPr lang="zh-CN" altLang="en-US" dirty="0"/>
          </a:p>
        </p:txBody>
      </p:sp>
      <p:pic>
        <p:nvPicPr>
          <p:cNvPr id="1025" name="Picture 1" descr="C:\Users\键盘小哥\AppData\Roaming\Tencent\Users\1097912818\TIM\WinTemp\RichOle\(3NN_SNIL4O`N](1IA~JXE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84" y="1196752"/>
            <a:ext cx="8892481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键盘小哥\AppData\Roaming\Tencent\Users\1097912818\TIM\WinTemp\RichOle\_{WR}`ZC)7IEKMMB2_3_7D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84" y="3645024"/>
            <a:ext cx="8892481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4107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C:\Users\键盘小哥\AppData\Roaming\Tencent\Users\1097912818\TIM\WinTemp\RichOle\78@~$YCV_CL`)N%AFTHLFW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3" y="1628800"/>
            <a:ext cx="9073008" cy="496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圆角矩形 2"/>
          <p:cNvSpPr/>
          <p:nvPr/>
        </p:nvSpPr>
        <p:spPr>
          <a:xfrm>
            <a:off x="539552" y="404664"/>
            <a:ext cx="2376264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Heap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419872" y="476672"/>
            <a:ext cx="3096344" cy="360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swim &amp; sink </a:t>
            </a:r>
            <a:r>
              <a:rPr lang="zh-CN" altLang="en-US" dirty="0" smtClean="0"/>
              <a:t>轨迹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44107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539552" y="404664"/>
            <a:ext cx="2376264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Heap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419872" y="476672"/>
            <a:ext cx="3096344" cy="360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insert &amp; </a:t>
            </a:r>
            <a:r>
              <a:rPr lang="en-US" altLang="zh-CN" dirty="0" err="1" smtClean="0"/>
              <a:t>deleteMax</a:t>
            </a:r>
            <a:endParaRPr lang="zh-CN" altLang="en-US" dirty="0"/>
          </a:p>
        </p:txBody>
      </p:sp>
      <p:pic>
        <p:nvPicPr>
          <p:cNvPr id="3073" name="Picture 1" descr="C:\Users\键盘小哥\AppData\Roaming\Tencent\Users\1097912818\TIM\WinTemp\RichOle\YCA8J46305EN2$$6S]NH08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844824"/>
            <a:ext cx="7258050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4107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539552" y="404664"/>
            <a:ext cx="2376264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Heap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419872" y="476672"/>
            <a:ext cx="3096344" cy="360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insert &amp; </a:t>
            </a:r>
            <a:r>
              <a:rPr lang="en-US" altLang="zh-CN" dirty="0" err="1" smtClean="0"/>
              <a:t>deleteMax</a:t>
            </a:r>
            <a:endParaRPr lang="zh-CN" altLang="en-US" dirty="0"/>
          </a:p>
        </p:txBody>
      </p:sp>
      <p:pic>
        <p:nvPicPr>
          <p:cNvPr id="4097" name="Picture 1" descr="C:\Users\键盘小哥\AppData\Roaming\Tencent\Users\1097912818\TIM\WinTemp\RichOle\GQXRX75)0EIBQW}~MO7``2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52736"/>
            <a:ext cx="8640960" cy="565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410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键盘小哥\AppData\Roaming\Tencent\Users\1097912818\TIM\WinTemp\RichOle\XO%[OJ7`XDWB_QNPW8H9OE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124744"/>
            <a:ext cx="5677297" cy="573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圆角矩形 3"/>
          <p:cNvSpPr/>
          <p:nvPr/>
        </p:nvSpPr>
        <p:spPr>
          <a:xfrm>
            <a:off x="539552" y="404664"/>
            <a:ext cx="2376264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HeapSort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19872" y="476672"/>
            <a:ext cx="3096344" cy="360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轨迹图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4410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539552" y="404664"/>
            <a:ext cx="2376264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InsertionSort</a:t>
            </a:r>
            <a:endParaRPr lang="zh-CN" altLang="en-US" dirty="0"/>
          </a:p>
        </p:txBody>
      </p:sp>
      <p:pic>
        <p:nvPicPr>
          <p:cNvPr id="1026" name="Picture 2" descr="C:\Users\键盘小哥\Pictures\java_pic_tmp\InsertionSo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26" y="980729"/>
            <a:ext cx="8877300" cy="576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50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 descr="C:\Users\键盘小哥\AppData\Roaming\Tencent\Users\1097912818\TIM\WinTemp\RichOle\RZA`6V0NTJ%OZ_6Q@T@38K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854630"/>
            <a:ext cx="6009321" cy="595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圆角矩形 2"/>
          <p:cNvSpPr/>
          <p:nvPr/>
        </p:nvSpPr>
        <p:spPr>
          <a:xfrm>
            <a:off x="539552" y="404664"/>
            <a:ext cx="2376264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HeapSort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419872" y="476672"/>
            <a:ext cx="3096344" cy="360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buildHeap</a:t>
            </a:r>
            <a:r>
              <a:rPr lang="en-US" altLang="zh-CN" dirty="0" smtClean="0"/>
              <a:t> &amp; sink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44107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 descr="C:\Users\键盘小哥\AppData\Roaming\Tencent\Users\1097912818\TIM\WinTemp\RichOle\)~3R`{L[CLRSRSMXS5(RMY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70" y="2852936"/>
            <a:ext cx="32004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:\Users\键盘小哥\AppData\Roaming\Tencent\Users\1097912818\TIM\WinTemp\RichOle\~4MBU14QBZX3HOPV36@WU9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719673"/>
            <a:ext cx="3895725" cy="603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圆角矩形 3"/>
          <p:cNvSpPr/>
          <p:nvPr/>
        </p:nvSpPr>
        <p:spPr>
          <a:xfrm>
            <a:off x="539552" y="404664"/>
            <a:ext cx="2376264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HeapSort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19872" y="476672"/>
            <a:ext cx="3096344" cy="360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buildHeap</a:t>
            </a:r>
            <a:r>
              <a:rPr lang="en-US" altLang="zh-CN" dirty="0" smtClean="0"/>
              <a:t> &amp; sink </a:t>
            </a:r>
            <a:r>
              <a:rPr lang="zh-CN" altLang="en-US" dirty="0" smtClean="0"/>
              <a:t>轨迹图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4410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44107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539552" y="404664"/>
            <a:ext cx="2376264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CubeSum</a:t>
            </a:r>
            <a:r>
              <a:rPr lang="en-US" altLang="zh-CN" dirty="0" smtClean="0"/>
              <a:t> </a:t>
            </a:r>
            <a:r>
              <a:rPr lang="zh-CN" altLang="en-US" dirty="0" smtClean="0"/>
              <a:t>立方和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419872" y="260648"/>
            <a:ext cx="3096344" cy="5760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a^3 + b^3 == c^3 + d^3</a:t>
            </a:r>
          </a:p>
          <a:p>
            <a:pPr algn="ctr"/>
            <a:r>
              <a:rPr lang="en-US" altLang="zh-CN" dirty="0" smtClean="0"/>
              <a:t> (a!=b!=c!=d)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059832" y="1700808"/>
            <a:ext cx="414046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941930" y="1700808"/>
            <a:ext cx="414046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788024" y="1700808"/>
            <a:ext cx="414046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652120" y="1700808"/>
            <a:ext cx="414046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195736" y="2420888"/>
            <a:ext cx="414046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195736" y="3140968"/>
            <a:ext cx="414046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195736" y="3933056"/>
            <a:ext cx="414046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2195736" y="4653136"/>
            <a:ext cx="414046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969822" y="2417609"/>
            <a:ext cx="58144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1,1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3900542" y="2420888"/>
            <a:ext cx="58144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1,2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698014" y="2420888"/>
            <a:ext cx="58144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1,3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5556726" y="2420888"/>
            <a:ext cx="58144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1,4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3900542" y="3140968"/>
            <a:ext cx="58144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r>
              <a:rPr lang="en-US" altLang="zh-CN" dirty="0" smtClean="0"/>
              <a:t>,2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4692630" y="3933056"/>
            <a:ext cx="58144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3, 3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698014" y="3140968"/>
            <a:ext cx="58144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r>
              <a:rPr lang="en-US" altLang="zh-CN" dirty="0" smtClean="0"/>
              <a:t>, 3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562110" y="3140968"/>
            <a:ext cx="58144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2,4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5562110" y="3933056"/>
            <a:ext cx="58144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3,4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5562110" y="4653136"/>
            <a:ext cx="58144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4,4</a:t>
            </a:r>
            <a:endParaRPr lang="zh-CN" altLang="en-US" dirty="0"/>
          </a:p>
        </p:txBody>
      </p:sp>
      <p:cxnSp>
        <p:nvCxnSpPr>
          <p:cNvPr id="25" name="直接箭头连接符 24"/>
          <p:cNvCxnSpPr>
            <a:stCxn id="12" idx="3"/>
            <a:endCxn id="13" idx="1"/>
          </p:cNvCxnSpPr>
          <p:nvPr/>
        </p:nvCxnSpPr>
        <p:spPr>
          <a:xfrm>
            <a:off x="3551270" y="2597629"/>
            <a:ext cx="349272" cy="32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13" idx="2"/>
            <a:endCxn id="16" idx="0"/>
          </p:cNvCxnSpPr>
          <p:nvPr/>
        </p:nvCxnSpPr>
        <p:spPr>
          <a:xfrm>
            <a:off x="4191266" y="2780928"/>
            <a:ext cx="0" cy="360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16" idx="0"/>
            <a:endCxn id="14" idx="1"/>
          </p:cNvCxnSpPr>
          <p:nvPr/>
        </p:nvCxnSpPr>
        <p:spPr>
          <a:xfrm flipV="1">
            <a:off x="4191266" y="2600908"/>
            <a:ext cx="506748" cy="5400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14" idx="2"/>
            <a:endCxn id="18" idx="0"/>
          </p:cNvCxnSpPr>
          <p:nvPr/>
        </p:nvCxnSpPr>
        <p:spPr>
          <a:xfrm>
            <a:off x="4988738" y="2780928"/>
            <a:ext cx="0" cy="360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18" idx="2"/>
            <a:endCxn id="17" idx="0"/>
          </p:cNvCxnSpPr>
          <p:nvPr/>
        </p:nvCxnSpPr>
        <p:spPr>
          <a:xfrm flipH="1">
            <a:off x="4983354" y="3501008"/>
            <a:ext cx="5384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17" idx="0"/>
            <a:endCxn id="15" idx="1"/>
          </p:cNvCxnSpPr>
          <p:nvPr/>
        </p:nvCxnSpPr>
        <p:spPr>
          <a:xfrm flipV="1">
            <a:off x="4983354" y="2600908"/>
            <a:ext cx="573372" cy="13321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15" idx="2"/>
            <a:endCxn id="19" idx="0"/>
          </p:cNvCxnSpPr>
          <p:nvPr/>
        </p:nvCxnSpPr>
        <p:spPr>
          <a:xfrm>
            <a:off x="5847450" y="2780928"/>
            <a:ext cx="5384" cy="360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19" idx="2"/>
            <a:endCxn id="20" idx="0"/>
          </p:cNvCxnSpPr>
          <p:nvPr/>
        </p:nvCxnSpPr>
        <p:spPr>
          <a:xfrm>
            <a:off x="5852834" y="3501008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3077834" y="4545124"/>
            <a:ext cx="1422158" cy="54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矩阵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对称结构</a:t>
            </a:r>
            <a:endParaRPr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6528834" y="1700808"/>
            <a:ext cx="414046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6433440" y="2420888"/>
            <a:ext cx="58144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1,5</a:t>
            </a:r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6438824" y="3140968"/>
            <a:ext cx="58144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2,5</a:t>
            </a:r>
            <a:endParaRPr lang="zh-CN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6438824" y="3933056"/>
            <a:ext cx="58144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3,5</a:t>
            </a:r>
            <a:endParaRPr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6438824" y="4653136"/>
            <a:ext cx="58144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4,5</a:t>
            </a:r>
            <a:endParaRPr lang="zh-CN" altLang="en-US" dirty="0"/>
          </a:p>
        </p:txBody>
      </p:sp>
      <p:sp>
        <p:nvSpPr>
          <p:cNvPr id="56" name="矩形 55"/>
          <p:cNvSpPr/>
          <p:nvPr/>
        </p:nvSpPr>
        <p:spPr>
          <a:xfrm>
            <a:off x="6438824" y="5376495"/>
            <a:ext cx="58144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r>
              <a:rPr lang="en-US" altLang="zh-CN" dirty="0" smtClean="0"/>
              <a:t>,5</a:t>
            </a:r>
            <a:endParaRPr lang="zh-CN" altLang="en-US" dirty="0"/>
          </a:p>
        </p:txBody>
      </p:sp>
      <p:cxnSp>
        <p:nvCxnSpPr>
          <p:cNvPr id="59" name="直接箭头连接符 58"/>
          <p:cNvCxnSpPr/>
          <p:nvPr/>
        </p:nvCxnSpPr>
        <p:spPr>
          <a:xfrm>
            <a:off x="2483768" y="2060848"/>
            <a:ext cx="4752528" cy="38164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2195736" y="5373216"/>
            <a:ext cx="414046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5</a:t>
            </a:r>
            <a:endParaRPr lang="zh-CN" altLang="en-US" dirty="0"/>
          </a:p>
        </p:txBody>
      </p:sp>
      <p:cxnSp>
        <p:nvCxnSpPr>
          <p:cNvPr id="62" name="直接箭头连接符 61"/>
          <p:cNvCxnSpPr>
            <a:stCxn id="20" idx="0"/>
            <a:endCxn id="44" idx="2"/>
          </p:cNvCxnSpPr>
          <p:nvPr/>
        </p:nvCxnSpPr>
        <p:spPr>
          <a:xfrm flipV="1">
            <a:off x="5852834" y="2780928"/>
            <a:ext cx="871330" cy="11521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>
            <a:stCxn id="44" idx="2"/>
            <a:endCxn id="21" idx="0"/>
          </p:cNvCxnSpPr>
          <p:nvPr/>
        </p:nvCxnSpPr>
        <p:spPr>
          <a:xfrm flipH="1">
            <a:off x="5852834" y="2780928"/>
            <a:ext cx="871330" cy="18722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>
            <a:stCxn id="21" idx="0"/>
            <a:endCxn id="45" idx="2"/>
          </p:cNvCxnSpPr>
          <p:nvPr/>
        </p:nvCxnSpPr>
        <p:spPr>
          <a:xfrm flipV="1">
            <a:off x="5852834" y="3501008"/>
            <a:ext cx="876714" cy="11521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45" idx="2"/>
            <a:endCxn id="46" idx="0"/>
          </p:cNvCxnSpPr>
          <p:nvPr/>
        </p:nvCxnSpPr>
        <p:spPr>
          <a:xfrm>
            <a:off x="6729548" y="3501008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stCxn id="46" idx="2"/>
            <a:endCxn id="47" idx="0"/>
          </p:cNvCxnSpPr>
          <p:nvPr/>
        </p:nvCxnSpPr>
        <p:spPr>
          <a:xfrm>
            <a:off x="6729548" y="4293096"/>
            <a:ext cx="0" cy="360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>
            <a:stCxn id="47" idx="2"/>
            <a:endCxn id="56" idx="0"/>
          </p:cNvCxnSpPr>
          <p:nvPr/>
        </p:nvCxnSpPr>
        <p:spPr>
          <a:xfrm>
            <a:off x="6729548" y="5013176"/>
            <a:ext cx="0" cy="36331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4410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539552" y="404664"/>
            <a:ext cx="2376264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排序稳定性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55170"/>
            <a:ext cx="8498230" cy="5070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4410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00808"/>
            <a:ext cx="8688458" cy="3923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圆角矩形 2"/>
          <p:cNvSpPr/>
          <p:nvPr/>
        </p:nvSpPr>
        <p:spPr>
          <a:xfrm>
            <a:off x="539552" y="404664"/>
            <a:ext cx="2376264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排序稳定性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44107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44107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 descr="C:\Users\键盘小哥\AppData\Roaming\Tencent\Users\1097912818\TIM\WinTemp\RichOle\JJV@CDX{A@VN5N18MNO(X(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398" y="908720"/>
            <a:ext cx="3362325" cy="583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圆角矩形 2"/>
          <p:cNvSpPr/>
          <p:nvPr/>
        </p:nvSpPr>
        <p:spPr>
          <a:xfrm>
            <a:off x="539552" y="404664"/>
            <a:ext cx="2376264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searchK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44107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44107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4410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键盘小哥\Pictures\java_pic_tmp\InseSe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16632"/>
            <a:ext cx="4320480" cy="657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323528" y="1052736"/>
            <a:ext cx="1872208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排序不访问索引</a:t>
            </a:r>
            <a:r>
              <a:rPr lang="zh-CN" altLang="en-US" dirty="0" smtClean="0">
                <a:solidFill>
                  <a:srgbClr val="FFFF00"/>
                </a:solidFill>
              </a:rPr>
              <a:t>右侧</a:t>
            </a:r>
            <a:r>
              <a:rPr lang="zh-CN" altLang="en-US" dirty="0" smtClean="0"/>
              <a:t>元素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7020272" y="1052736"/>
            <a:ext cx="1872208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排序不访问索引</a:t>
            </a:r>
            <a:r>
              <a:rPr lang="zh-CN" altLang="en-US" dirty="0" smtClean="0">
                <a:solidFill>
                  <a:srgbClr val="FFFF00"/>
                </a:solidFill>
              </a:rPr>
              <a:t>左侧</a:t>
            </a:r>
            <a:r>
              <a:rPr lang="zh-CN" altLang="en-US" dirty="0" smtClean="0"/>
              <a:t>元素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23528" y="2204864"/>
            <a:ext cx="1872208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插入不移动比索引小的元素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85039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44107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4410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539552" y="404664"/>
            <a:ext cx="2376264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ShellSort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885796" y="2489448"/>
            <a:ext cx="3384376" cy="43204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见 </a:t>
            </a:r>
            <a:r>
              <a:rPr lang="en-US" altLang="zh-CN" dirty="0" smtClean="0"/>
              <a:t>JDS7 PPT</a:t>
            </a:r>
            <a:endParaRPr lang="zh-CN" altLang="en-US" dirty="0"/>
          </a:p>
        </p:txBody>
      </p:sp>
      <p:sp>
        <p:nvSpPr>
          <p:cNvPr id="4" name="下箭头 3"/>
          <p:cNvSpPr/>
          <p:nvPr/>
        </p:nvSpPr>
        <p:spPr>
          <a:xfrm>
            <a:off x="4325956" y="2921496"/>
            <a:ext cx="504056" cy="7235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635896" y="3717032"/>
            <a:ext cx="1991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hlinkClick r:id="rId2" action="ppaction://hlinkpres?slideindex=3&amp;slidetitle=PowerPoint 演示文稿" tooltip="JSD7.pptx.ShellSort"/>
              </a:rPr>
              <a:t>JSD7.pptx.ShellSort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8503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539552" y="404664"/>
            <a:ext cx="2376264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ShellSort</a:t>
            </a:r>
            <a:endParaRPr lang="zh-CN" altLang="en-US" dirty="0"/>
          </a:p>
        </p:txBody>
      </p:sp>
      <p:pic>
        <p:nvPicPr>
          <p:cNvPr id="1026" name="Picture 2" descr="C:\Users\键盘小哥\Pictures\java_pic_tmp\ShellSo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88640"/>
            <a:ext cx="5112568" cy="646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503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18652"/>
            <a:ext cx="7847013" cy="561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直接箭头连接符 3"/>
          <p:cNvCxnSpPr/>
          <p:nvPr/>
        </p:nvCxnSpPr>
        <p:spPr>
          <a:xfrm>
            <a:off x="935460" y="6516052"/>
            <a:ext cx="3590826" cy="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4823892" y="6516052"/>
            <a:ext cx="3384376" cy="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935460" y="1772816"/>
            <a:ext cx="0" cy="4743236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4823892" y="1772816"/>
            <a:ext cx="0" cy="4743236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83568" y="1417928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B0F0"/>
                </a:solidFill>
              </a:rPr>
              <a:t>t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95414" y="6360142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</a:rPr>
              <a:t>N</a:t>
            </a:r>
            <a:endParaRPr lang="zh-CN" altLang="en-US" dirty="0">
              <a:solidFill>
                <a:srgbClr val="00B0F0"/>
              </a:solidFill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1007468" y="5867980"/>
            <a:ext cx="7523113" cy="0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572000" y="1466200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B0F0"/>
                </a:solidFill>
              </a:rPr>
              <a:t>t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526286" y="637203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</a:rPr>
              <a:t>N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187624" y="109941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优化前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932040" y="111545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优化后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539552" y="404664"/>
            <a:ext cx="2376264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MergeSort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8503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539552" y="404664"/>
            <a:ext cx="2376264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MergeSort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12776"/>
            <a:ext cx="7960884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3419872" y="476672"/>
            <a:ext cx="2592288" cy="360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tmpArray</a:t>
            </a:r>
            <a:r>
              <a:rPr lang="en-US" altLang="zh-CN" dirty="0" smtClean="0"/>
              <a:t> </a:t>
            </a:r>
            <a:r>
              <a:rPr lang="zh-CN" altLang="en-US" dirty="0" smtClean="0"/>
              <a:t>合并过程图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1621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539552" y="404664"/>
            <a:ext cx="2376264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MergeSort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27178"/>
            <a:ext cx="8640813" cy="4333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3419872" y="476672"/>
            <a:ext cx="2592288" cy="360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merge </a:t>
            </a:r>
            <a:r>
              <a:rPr lang="zh-CN" altLang="en-US" dirty="0" smtClean="0"/>
              <a:t>过程图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1621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13972</TotalTime>
  <Words>225</Words>
  <Application>Microsoft Office PowerPoint</Application>
  <PresentationFormat>全屏显示(4:3)</PresentationFormat>
  <Paragraphs>105</Paragraphs>
  <Slides>41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2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键盘小哥</dc:creator>
  <cp:lastModifiedBy>键盘小哥</cp:lastModifiedBy>
  <cp:revision>48</cp:revision>
  <dcterms:created xsi:type="dcterms:W3CDTF">2018-07-06T06:53:34Z</dcterms:created>
  <dcterms:modified xsi:type="dcterms:W3CDTF">2019-02-05T06:02:19Z</dcterms:modified>
</cp:coreProperties>
</file>